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NÃO HÁ NOME MAIS AMÁVEL</a:t>
            </a:r>
            <a:br>
              <a:rPr lang="pt-BR" dirty="0"/>
            </a:b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HÁ NOME MAIS AMÁVEL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8761DC0-9AF5-4AEE-A834-7BD94B185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Outro nome não existe </a:t>
            </a:r>
          </a:p>
          <a:p>
            <a:r>
              <a:rPr lang="pt-BR" dirty="0"/>
              <a:t>Como o nome de Jesus. </a:t>
            </a:r>
          </a:p>
          <a:p>
            <a:r>
              <a:rPr lang="pt-BR" dirty="0"/>
              <a:t>Ele a glória é dos anjos; </a:t>
            </a:r>
          </a:p>
          <a:p>
            <a:r>
              <a:rPr lang="pt-BR" dirty="0"/>
              <a:t>Dos cristãos fiéis, a luz. </a:t>
            </a:r>
          </a:p>
        </p:txBody>
      </p:sp>
    </p:spTree>
    <p:extLst>
      <p:ext uri="{BB962C8B-B14F-4D97-AF65-F5344CB8AC3E}">
        <p14:creationId xmlns:p14="http://schemas.microsoft.com/office/powerpoint/2010/main" val="1571333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HÁ NOME MAIS AMÁVEL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0D4E9-31A3-491C-BCA9-AAD7A75DF2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Jesus! Jesus! Não há </a:t>
            </a:r>
          </a:p>
          <a:p>
            <a:r>
              <a:rPr lang="pt-BR" dirty="0"/>
              <a:t>nome mais amável. </a:t>
            </a:r>
          </a:p>
          <a:p>
            <a:r>
              <a:rPr lang="pt-BR" dirty="0"/>
              <a:t>Jesus! Jesus! Nome </a:t>
            </a:r>
          </a:p>
          <a:p>
            <a:r>
              <a:rPr lang="pt-BR" dirty="0"/>
              <a:t>santo e venerável. </a:t>
            </a:r>
          </a:p>
        </p:txBody>
      </p:sp>
    </p:spTree>
    <p:extLst>
      <p:ext uri="{BB962C8B-B14F-4D97-AF65-F5344CB8AC3E}">
        <p14:creationId xmlns:p14="http://schemas.microsoft.com/office/powerpoint/2010/main" val="3557715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HÁ NOME MAIS AMÁVEL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57CA63E-E76A-4E16-9F93-1F7BEACEF2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Outro nome não existe, </a:t>
            </a:r>
          </a:p>
          <a:p>
            <a:r>
              <a:rPr lang="pt-BR" dirty="0"/>
              <a:t>Quando aflito o coração. </a:t>
            </a:r>
          </a:p>
          <a:p>
            <a:r>
              <a:rPr lang="pt-BR" dirty="0"/>
              <a:t>Nele encontro segurança, </a:t>
            </a:r>
          </a:p>
          <a:p>
            <a:r>
              <a:rPr lang="pt-BR" dirty="0"/>
              <a:t>Paz, amor, consolação. </a:t>
            </a:r>
          </a:p>
        </p:txBody>
      </p:sp>
    </p:spTree>
    <p:extLst>
      <p:ext uri="{BB962C8B-B14F-4D97-AF65-F5344CB8AC3E}">
        <p14:creationId xmlns:p14="http://schemas.microsoft.com/office/powerpoint/2010/main" val="929972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HÁ NOME MAIS AMÁVEL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0D4E9-31A3-491C-BCA9-AAD7A75DF2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Jesus! Jesus! Não há </a:t>
            </a:r>
          </a:p>
          <a:p>
            <a:r>
              <a:rPr lang="pt-BR" dirty="0"/>
              <a:t>nome mais amável. </a:t>
            </a:r>
          </a:p>
          <a:p>
            <a:r>
              <a:rPr lang="pt-BR" dirty="0"/>
              <a:t>Jesus! Jesus! Nome </a:t>
            </a:r>
          </a:p>
          <a:p>
            <a:r>
              <a:rPr lang="pt-BR" dirty="0"/>
              <a:t>santo e venerável. </a:t>
            </a:r>
          </a:p>
        </p:txBody>
      </p:sp>
    </p:spTree>
    <p:extLst>
      <p:ext uri="{BB962C8B-B14F-4D97-AF65-F5344CB8AC3E}">
        <p14:creationId xmlns:p14="http://schemas.microsoft.com/office/powerpoint/2010/main" val="3970293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HÁ NOME MAIS AMÁVEL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43E5D6E-9742-47D1-B762-72424500A9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 abrigo </a:t>
            </a:r>
          </a:p>
          <a:p>
            <a:r>
              <a:rPr lang="pt-BR" dirty="0"/>
              <a:t>essa esperança:</a:t>
            </a:r>
          </a:p>
          <a:p>
            <a:r>
              <a:rPr lang="pt-BR" dirty="0"/>
              <a:t>Quando Cristo aqui voltar, </a:t>
            </a:r>
          </a:p>
          <a:p>
            <a:r>
              <a:rPr lang="pt-BR" dirty="0"/>
              <a:t>Vou Lhe ver o lindo rosto</a:t>
            </a:r>
          </a:p>
          <a:p>
            <a:r>
              <a:rPr lang="pt-BR" dirty="0"/>
              <a:t>E </a:t>
            </a:r>
            <a:r>
              <a:rPr lang="pt-BR" dirty="0" err="1"/>
              <a:t>ouvi-lO</a:t>
            </a:r>
            <a:r>
              <a:rPr lang="pt-BR" dirty="0"/>
              <a:t> a me chamar.</a:t>
            </a:r>
          </a:p>
        </p:txBody>
      </p:sp>
    </p:spTree>
    <p:extLst>
      <p:ext uri="{BB962C8B-B14F-4D97-AF65-F5344CB8AC3E}">
        <p14:creationId xmlns:p14="http://schemas.microsoft.com/office/powerpoint/2010/main" val="3290257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HÁ NOME MAIS AMÁVEL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0D4E9-31A3-491C-BCA9-AAD7A75DF2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Jesus! Jesus! Não há </a:t>
            </a:r>
          </a:p>
          <a:p>
            <a:r>
              <a:rPr lang="pt-BR" dirty="0"/>
              <a:t>nome mais amável. </a:t>
            </a:r>
          </a:p>
          <a:p>
            <a:r>
              <a:rPr lang="pt-BR" dirty="0"/>
              <a:t>Jesus! Jesus! Nome </a:t>
            </a:r>
          </a:p>
          <a:p>
            <a:r>
              <a:rPr lang="pt-BR" dirty="0"/>
              <a:t>santo e venerável. </a:t>
            </a:r>
          </a:p>
        </p:txBody>
      </p:sp>
    </p:spTree>
    <p:extLst>
      <p:ext uri="{BB962C8B-B14F-4D97-AF65-F5344CB8AC3E}">
        <p14:creationId xmlns:p14="http://schemas.microsoft.com/office/powerpoint/2010/main" val="3269321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102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NÃO HÁ NOME MAIS AMÁVEL </vt:lpstr>
      <vt:lpstr>NÃO HÁ NOME MAIS AMÁVEL</vt:lpstr>
      <vt:lpstr>NÃO HÁ NOME MAIS AMÁVEL</vt:lpstr>
      <vt:lpstr>NÃO HÁ NOME MAIS AMÁVEL</vt:lpstr>
      <vt:lpstr>NÃO HÁ NOME MAIS AMÁVEL</vt:lpstr>
      <vt:lpstr>NÃO HÁ NOME MAIS AMÁVEL</vt:lpstr>
      <vt:lpstr>NÃO HÁ NOME MAIS AMÁVEL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2019-06-12T23:00:50Z</dcterms:modified>
</cp:coreProperties>
</file>

<file path=docProps/thumbnail.jpeg>
</file>